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3" r:id="rId5"/>
    <p:sldId id="276" r:id="rId6"/>
    <p:sldId id="259" r:id="rId7"/>
    <p:sldId id="260" r:id="rId8"/>
    <p:sldId id="261" r:id="rId9"/>
    <p:sldId id="262" r:id="rId10"/>
    <p:sldId id="263" r:id="rId11"/>
    <p:sldId id="275" r:id="rId12"/>
    <p:sldId id="264" r:id="rId13"/>
    <p:sldId id="265" r:id="rId14"/>
    <p:sldId id="266" r:id="rId15"/>
    <p:sldId id="267" r:id="rId16"/>
    <p:sldId id="268" r:id="rId17"/>
    <p:sldId id="269" r:id="rId18"/>
    <p:sldId id="274" r:id="rId19"/>
    <p:sldId id="270" r:id="rId20"/>
    <p:sldId id="271" r:id="rId21"/>
    <p:sldId id="272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D4CCB-84BC-4D4E-94E9-1B3F084694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00FF9D-C99F-4FF0-81E7-3F8EF5E6B1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583A65-9982-42D6-81F9-A40893428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C85C-888B-4B22-92FF-46C3B5DC5F66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F3872B-F002-4C5A-9564-08D32F882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FC6E42-FEBC-42E0-AFAE-B6914495C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5FF3E-7469-48CB-8B40-508B5FFED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950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1CC86-9067-4686-9536-EE5ADD419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3AD065-D2D3-4CC5-8536-830B2F678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8F76F1-9646-47D4-8978-CC4B7774B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C85C-888B-4B22-92FF-46C3B5DC5F66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DFFC02-92B0-4FBE-B704-BBCC1A6FF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A6F4DD-23AF-495B-BA90-4C389FBF9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5FF3E-7469-48CB-8B40-508B5FFED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197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D170D-4C92-4E26-AFA0-DFDCE37A2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780307-7A84-421C-B974-CC9831F8B5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ED75B9-7D91-4FDD-AE76-3F591568A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C85C-888B-4B22-92FF-46C3B5DC5F66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F3D9F4-B6C6-4FC4-B796-FB84FA11E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4E56AC-9ABC-4766-A4D2-E5334D1D1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5FF3E-7469-48CB-8B40-508B5FFED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61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D1570-A622-4258-9117-4596B57A5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69A3B8-026B-4CBC-9346-3744A8FC78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A50FF6-1C36-40F1-BB1D-6550A6A7D9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C2CC81-EA3E-4A48-8A13-90D4B604B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C85C-888B-4B22-92FF-46C3B5DC5F66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319175-6542-4D49-AEB8-950507530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0B3ADA-FEBB-4DBC-8822-33474AA03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5FF3E-7469-48CB-8B40-508B5FFED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149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45825-0416-42D5-958E-502BB5EE8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7C716D-80A3-4938-A80D-B9E5A62C86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ABF171-74F8-446A-87AD-4D063088C3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C47921-F973-4705-9C82-F034C84662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DA303C-8819-4CB5-BA1F-6EA436B90C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815B8A-8A36-4AF9-AC10-EAF0BF8FD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C85C-888B-4B22-92FF-46C3B5DC5F66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C13FAC-A25C-4640-9CC3-229997839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43E5A2-9B9F-47AB-8FC7-7F0313E99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5FF3E-7469-48CB-8B40-508B5FFED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425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2B5D1-9C34-4363-A7F8-4A3F53FDC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B492D9-D633-4E18-A7A3-621685961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C85C-888B-4B22-92FF-46C3B5DC5F66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D24C04-94A4-40D5-8B54-F4EB59189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575710-7129-4BD1-8751-D1E5E4ACA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5FF3E-7469-48CB-8B40-508B5FFED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140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7C648B-0457-42B3-AA40-080349DC1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C85C-888B-4B22-92FF-46C3B5DC5F66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6B4AAB-4A90-41BF-9659-081954F02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824423-3C85-4FB4-8BBE-5A83885D7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5FF3E-7469-48CB-8B40-508B5FFED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167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57927-75D7-4F52-B347-9C4D73E8B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6F180B-9899-42DD-A57A-35F49A1890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476D63-AA63-4BE9-8F46-FEE7D22C47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8AD1A5-8FCA-4AF0-AC46-F374C1330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C85C-888B-4B22-92FF-46C3B5DC5F66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AC0BB-C93C-4B68-B06D-88C6A09E3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2971E9-03B7-486B-BA70-801AA00B5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5FF3E-7469-48CB-8B40-508B5FFED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368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F36B3-DF29-4D24-A546-0910C7923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19A952-45D3-41B2-8BA7-B27050DB17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2C41F8-0764-4E67-B590-48AA67B0CE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176D74-B723-41FF-80CB-D8CEF9640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C85C-888B-4B22-92FF-46C3B5DC5F66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57F7D1-7CE2-4FB4-AA43-16479B6EB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761120-C30F-4FFF-907C-5F65ED5A2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5FF3E-7469-48CB-8B40-508B5FFED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457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264EF-1347-414E-99CE-6EBDA5D2E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394F97-964B-46B3-B22E-ED4E921857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F62198-0144-4955-B44B-CD9958667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C85C-888B-4B22-92FF-46C3B5DC5F66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270214-10A8-4020-AFB2-3753B137C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CEC91D-F77A-4415-BDE2-9DA752909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5FF3E-7469-48CB-8B40-508B5FFED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313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244011-2B34-4B11-BD37-DE2A239C37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559620-5364-4A56-A67A-F884759807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9595B7-C986-4E42-BD19-5B90C683F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42C85C-888B-4B22-92FF-46C3B5DC5F66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328A57-2203-4EB5-ACF3-8FD4364A7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C7F61B-D5B4-472A-BDBD-71F40E799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5FF3E-7469-48CB-8B40-508B5FFED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811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2CF893-DF66-45DC-8ABD-15C07CAC8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5B738C-0716-4FEF-A90C-7B3F32B7A1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DDAF4F-6EDE-45C0-8502-DF8F073592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42C85C-888B-4B22-92FF-46C3B5DC5F66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7645A-7750-4E32-A132-292491E5D7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4B881C-2FAA-49F1-83F4-6FB065F2C3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5FF3E-7469-48CB-8B40-508B5FFEDF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20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95C1B-D509-4B90-8DC8-6DC2BCB177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COMMUNICABLE DISEASES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5A53E1-F886-46B8-A2F4-1097C91549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TYPHOID</a:t>
            </a:r>
          </a:p>
        </p:txBody>
      </p:sp>
    </p:spTree>
    <p:extLst>
      <p:ext uri="{BB962C8B-B14F-4D97-AF65-F5344CB8AC3E}">
        <p14:creationId xmlns:p14="http://schemas.microsoft.com/office/powerpoint/2010/main" val="106027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B4FDF-055D-469C-AC86-A457571AA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Etiology of Typhoid fever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CA868-0583-460F-8409-FC10545EB4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Enteric </a:t>
            </a:r>
            <a:r>
              <a:rPr lang="en-US" dirty="0" err="1"/>
              <a:t>fever,also</a:t>
            </a:r>
            <a:r>
              <a:rPr lang="en-US" dirty="0"/>
              <a:t> known as typhoid fever</a:t>
            </a:r>
          </a:p>
          <a:p>
            <a:r>
              <a:rPr lang="en-US" dirty="0"/>
              <a:t>This is an infectious bacterial disease caused by</a:t>
            </a:r>
          </a:p>
          <a:p>
            <a:pPr marL="0" indent="0">
              <a:buNone/>
            </a:pPr>
            <a:r>
              <a:rPr lang="en-US" dirty="0"/>
              <a:t>salmonella typhi</a:t>
            </a:r>
          </a:p>
          <a:p>
            <a:r>
              <a:rPr lang="en-US" dirty="0"/>
              <a:t> It is transmitted through the ingestion of food or drink that are        contaminated by </a:t>
            </a:r>
            <a:r>
              <a:rPr lang="en-US" dirty="0" err="1"/>
              <a:t>faeces</a:t>
            </a:r>
            <a:r>
              <a:rPr lang="en-US" dirty="0"/>
              <a:t> or urine of an infected person</a:t>
            </a:r>
          </a:p>
          <a:p>
            <a:r>
              <a:rPr lang="en-US" dirty="0"/>
              <a:t>  characterized by high continuous </a:t>
            </a:r>
            <a:r>
              <a:rPr lang="en-US" dirty="0" err="1"/>
              <a:t>fever,malaise</a:t>
            </a:r>
            <a:r>
              <a:rPr lang="en-US" dirty="0"/>
              <a:t> and involvement of   lymphoid tissue and spleen</a:t>
            </a:r>
          </a:p>
        </p:txBody>
      </p:sp>
    </p:spTree>
    <p:extLst>
      <p:ext uri="{BB962C8B-B14F-4D97-AF65-F5344CB8AC3E}">
        <p14:creationId xmlns:p14="http://schemas.microsoft.com/office/powerpoint/2010/main" val="1038323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A6957-2AF4-41F7-9DAE-5ACF52F0A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278" y="312117"/>
            <a:ext cx="10515600" cy="1325563"/>
          </a:xfrm>
        </p:spPr>
        <p:txBody>
          <a:bodyPr/>
          <a:lstStyle/>
          <a:p>
            <a:r>
              <a:rPr lang="en-US" dirty="0"/>
              <a:t>Classification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9FF7EA-F50A-41D5-89F2-F1BEE4C4C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Enteric fevers; Typhoid fever</a:t>
            </a:r>
          </a:p>
          <a:p>
            <a:pPr marL="0" indent="0">
              <a:buNone/>
            </a:pPr>
            <a:r>
              <a:rPr lang="en-US" dirty="0"/>
              <a:t>                         ; Parathyroid A and B</a:t>
            </a:r>
          </a:p>
        </p:txBody>
      </p:sp>
    </p:spTree>
    <p:extLst>
      <p:ext uri="{BB962C8B-B14F-4D97-AF65-F5344CB8AC3E}">
        <p14:creationId xmlns:p14="http://schemas.microsoft.com/office/powerpoint/2010/main" val="356821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F8B85-9D76-4AAC-9CE2-26A5A8898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Transmission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02E2A6-5E5D-4678-870C-9E825AADA2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Humans are the only reservoir/carriers</a:t>
            </a:r>
          </a:p>
          <a:p>
            <a:r>
              <a:rPr lang="en-US" dirty="0"/>
              <a:t>Transmission is by </a:t>
            </a:r>
            <a:r>
              <a:rPr lang="en-US" dirty="0" err="1"/>
              <a:t>faecal</a:t>
            </a:r>
            <a:r>
              <a:rPr lang="en-US" dirty="0"/>
              <a:t>-oral route</a:t>
            </a:r>
          </a:p>
          <a:p>
            <a:r>
              <a:rPr lang="en-US" dirty="0"/>
              <a:t>Salmonellae are passed out in </a:t>
            </a:r>
            <a:r>
              <a:rPr lang="en-US" dirty="0" err="1"/>
              <a:t>faeces</a:t>
            </a:r>
            <a:r>
              <a:rPr lang="en-US" dirty="0"/>
              <a:t> and urine of carriers</a:t>
            </a:r>
          </a:p>
          <a:p>
            <a:r>
              <a:rPr lang="en-US" dirty="0"/>
              <a:t>The main ways of spread are through contaminated water and food</a:t>
            </a:r>
          </a:p>
          <a:p>
            <a:r>
              <a:rPr lang="en-US" dirty="0"/>
              <a:t>It is usually most common at the end of dry season and at the start of rains</a:t>
            </a:r>
          </a:p>
          <a:p>
            <a:r>
              <a:rPr lang="en-US" dirty="0"/>
              <a:t>Also common in areas where there is insufficient water for hand washing</a:t>
            </a:r>
          </a:p>
        </p:txBody>
      </p:sp>
    </p:spTree>
    <p:extLst>
      <p:ext uri="{BB962C8B-B14F-4D97-AF65-F5344CB8AC3E}">
        <p14:creationId xmlns:p14="http://schemas.microsoft.com/office/powerpoint/2010/main" val="638951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F54D9-080C-4ED8-A2B3-D7D22EE31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BC2BCB6-019A-42B0-8D6B-91B3E5454F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365125"/>
            <a:ext cx="10515600" cy="6127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656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C11C4-D0AF-455C-BF58-FB94BB579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Clinical symptoms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8AD576-212E-48FC-A3C8-7596F4D768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incubation period of typhoid fever is 7 - 21</a:t>
            </a:r>
          </a:p>
          <a:p>
            <a:pPr marL="0" indent="0">
              <a:buNone/>
            </a:pPr>
            <a:r>
              <a:rPr lang="en-US" dirty="0"/>
              <a:t>days. </a:t>
            </a:r>
          </a:p>
          <a:p>
            <a:r>
              <a:rPr lang="en-US" dirty="0"/>
              <a:t>The disease has a gradual onset which</a:t>
            </a:r>
          </a:p>
          <a:p>
            <a:pPr marL="0" indent="0">
              <a:buNone/>
            </a:pPr>
            <a:r>
              <a:rPr lang="en-US" dirty="0"/>
              <a:t>progresses through the following four stages.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599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52E93-9C7E-4C7D-A1DB-C7B77DAF0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-228600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First Week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068C92-1395-4684-82BB-0E9ACBDB96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5948"/>
            <a:ext cx="10515600" cy="49710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During the first week and early in the disease, the patient has</a:t>
            </a:r>
          </a:p>
          <a:p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severe headache,</a:t>
            </a:r>
          </a:p>
          <a:p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malaise, </a:t>
            </a:r>
          </a:p>
          <a:p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Loss of appetite,</a:t>
            </a:r>
          </a:p>
          <a:p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body pains and aches </a:t>
            </a:r>
          </a:p>
          <a:p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tendency to nose-bleed.</a:t>
            </a:r>
          </a:p>
          <a:p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body temperature rises day by day or insteps to 39.5ºC or higher.</a:t>
            </a:r>
          </a:p>
          <a:p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Most patients cough because they develop bronchitis </a:t>
            </a: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may also complain of constipation.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543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8E14E-9B2B-4976-9A2A-481EE3676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-228600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Second Week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EF0FD7-1BF6-4BCF-A4E0-9A7345C3B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9687"/>
            <a:ext cx="10515600" cy="5037276"/>
          </a:xfrm>
        </p:spPr>
        <p:txBody>
          <a:bodyPr>
            <a:normAutofit/>
          </a:bodyPr>
          <a:lstStyle/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the second week;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temperature continues to rise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There is swelling of lymphoid tissue in the intestines as well as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Peyer's patches, necrosis and ulcers, which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cause the abdomen to       become distended and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tender.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high temperature and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toxaemia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causes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mental confusion and disorientation in the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patient. 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Half the patients may develop greenish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watery ('pea-soup')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diarrhoea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bronchopneumonia.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93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E6AD6-B129-4930-97A5-B37A216E5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-228600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Third Week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0656E-23BC-469A-BA99-1F476E726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5948"/>
            <a:ext cx="10515600" cy="4971015"/>
          </a:xfrm>
        </p:spPr>
        <p:txBody>
          <a:bodyPr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Body temperature decreases step by step and the patient improves slowly. 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 there is no improvement, the Peyer's patches in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theintestines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perforate and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toxaemia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increases.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patient becomes delirious and incontinent of urine and stool  muscles twitch and coma may precede death.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288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DDABE-6E95-4E41-9A36-5761B5F65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-228600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Fourth Week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76D24F-0354-4F40-BBF1-47F6DDA3DA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 the patients who do not suffer the serious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complications of the third week, the fourth week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 a period of convalescence.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temperature drops back to normal and the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patient recovers gradually.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603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664C3-CBE9-4895-B012-3E7816855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Typhoid Fever/Enteric Fever/ Pathophysiology/Salmonella typhi/ Symptoms/  Diagnosis/ Etiology - YouTube">
            <a:extLst>
              <a:ext uri="{FF2B5EF4-FFF2-40B4-BE49-F238E27FC236}">
                <a16:creationId xmlns:a16="http://schemas.microsoft.com/office/drawing/2014/main" id="{A21D2E72-ECC7-4C61-AB53-4421127172F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83" y="-177835"/>
            <a:ext cx="10515600" cy="7035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76547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4F203-8E23-4131-9DBA-1D15E56C1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-228600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Diagnosis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21B45-49F5-4425-ACB7-DCDCCADEBB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9443"/>
            <a:ext cx="10515600" cy="4997520"/>
          </a:xfrm>
        </p:spPr>
        <p:txBody>
          <a:bodyPr>
            <a:normAutofit/>
          </a:bodyPr>
          <a:lstStyle/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best way to diagnose typhoid fever is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through ;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blood culture. This may be positive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during the first week and for a variable period after this. 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Stool and urine cultures can also be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made although they are only positive after the first week. </a:t>
            </a: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Other tests which are undertaken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include: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Widal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test during the first and second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week, that is indicative of high and rising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0899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45194-FB92-46DB-B338-912A31440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3DFDD-2144-4483-95E9-3023304786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WBC 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count which indicates low levels(leucopenia) with raised lymphocyte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count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Stool to check for presence of occult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blood which is found in 100% of the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cases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3421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E436A-45E3-46D8-A1EE-B3D26A16B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How reliable is the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Widal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test in typhoid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diagnosis?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711CF3-B18A-4E8A-BB99-4506741460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Although the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Widal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test is still very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useful,especially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when two tests are performed four to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five days apart after the end of the first week, its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interpretation is full of difficulties especially in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endemic areas and in people who have had the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typhoid vaccine. 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That is why it is a good idea to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also carry out one of the other laboratory tests.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5973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BE64E-6E10-4B49-8B3F-41D763270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-228600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Treatment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7AC864-BC25-4D57-95F7-5C4C1C2F8C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treatment of typhoid fever includes the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following: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Fluid replacement due to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diarrhoea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Oral norfloxacin 400mg 12 hourly for 10- 14 days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4241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A935A-EC78-4B7C-83BC-3F2DBEB24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EF270-AACF-4194-B7CB-9749B52855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Oral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ciproxacin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500mg bd. for 14 days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Oral corticosteroids to prevent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Jarisch-Herxheimer's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reaction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Patient should be isolated in fly-proof room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Contaminated articles should be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disposed by incineration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Stools and urine should be disposed of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a pit latrine or septic tank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Surgical treatment for perforated bowels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4777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51740-658C-4C1B-9B19-A3F9C9398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-228600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Prevention and Control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2A3E9-8A9B-462D-9F02-A4BD7B75CD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prevention and control of typhoid fever is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similar to that of many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diarrhoea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diseases. It includes: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Identification of the carriers especially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those who work as food handlers and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treat them promptly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Administration of typhoid vaccine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Safe water supply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Improvement in food hygiene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6162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27BCE-3877-4A63-BE96-87BE7C0FE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5E84A-433D-41B0-B33F-8C8A0B99F2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Gastrointestinal perforation</a:t>
            </a:r>
          </a:p>
          <a:p>
            <a:r>
              <a:rPr lang="en-US" dirty="0"/>
              <a:t>Gastrointestinal bleeding</a:t>
            </a:r>
          </a:p>
          <a:p>
            <a:r>
              <a:rPr lang="en-US" dirty="0"/>
              <a:t>Myocarditis</a:t>
            </a:r>
          </a:p>
          <a:p>
            <a:r>
              <a:rPr lang="en-US" dirty="0"/>
              <a:t>Pneumonia </a:t>
            </a:r>
          </a:p>
          <a:p>
            <a:r>
              <a:rPr lang="en-US" dirty="0"/>
              <a:t>Pancreatitis</a:t>
            </a:r>
          </a:p>
          <a:p>
            <a:r>
              <a:rPr lang="en-US" dirty="0"/>
              <a:t>UTI</a:t>
            </a:r>
          </a:p>
          <a:p>
            <a:r>
              <a:rPr lang="en-US" dirty="0"/>
              <a:t>Psychosis</a:t>
            </a:r>
          </a:p>
        </p:txBody>
      </p:sp>
    </p:spTree>
    <p:extLst>
      <p:ext uri="{BB962C8B-B14F-4D97-AF65-F5344CB8AC3E}">
        <p14:creationId xmlns:p14="http://schemas.microsoft.com/office/powerpoint/2010/main" val="3214354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88038-270A-4E56-97B7-29A802025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-228600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953634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Paratyphoid Fever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FAA4B-A8FA-4210-862E-8EA24DE3D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This is the second type of enteric fever .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It is caused by bacteria known as salmonella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paratyphi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types A, B and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C. 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disease runs a milder course than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typhoid fever and also has enlargement of the spleen, bloodstained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diarrhoea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swelling of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Peyer's patches.</a:t>
            </a: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May  present like typhoid fever ,but most cases present  as gastroenteritis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5993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4E80F-1B2B-4747-BBD0-6C36B055E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-228600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Treatment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F2F29A-997F-4296-9058-66160741AC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treatment of paratyphoid fever is as follows: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Intravenous fluid if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diarrhoea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is severe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Oral rehydration if </a:t>
            </a:r>
            <a:r>
              <a:rPr lang="en-US" sz="28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diarrhoea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is mild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Oral cotrimoxazole 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two tablets bd. For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five to seven days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5192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7804E-9180-450B-AF17-075792A09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E2C1D-D98F-4020-8733-AA1682546B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Prevention and Control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prevention and control measures are similar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those that were covered under typhoid fever.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1566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8AD6-A913-4FCA-97DF-989D23582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</a:t>
            </a:r>
            <a:br>
              <a:rPr lang="en-US" dirty="0"/>
            </a:br>
            <a:r>
              <a:rPr lang="en-US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8A186-9267-439E-A831-06AC91AFF3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7199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826</Words>
  <Application>Microsoft Office PowerPoint</Application>
  <PresentationFormat>Widescreen</PresentationFormat>
  <Paragraphs>100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Office Theme</vt:lpstr>
      <vt:lpstr>COMMUNICABLE DISEASES</vt:lpstr>
      <vt:lpstr>Etiology of Typhoid fever</vt:lpstr>
      <vt:lpstr>Classification </vt:lpstr>
      <vt:lpstr>Transmission</vt:lpstr>
      <vt:lpstr>PowerPoint Presentation</vt:lpstr>
      <vt:lpstr>Clinical symptoms</vt:lpstr>
      <vt:lpstr>First Week </vt:lpstr>
      <vt:lpstr>Second Week </vt:lpstr>
      <vt:lpstr>Third Week </vt:lpstr>
      <vt:lpstr>Fourth Week </vt:lpstr>
      <vt:lpstr>PowerPoint Presentation</vt:lpstr>
      <vt:lpstr>Diagnosis </vt:lpstr>
      <vt:lpstr>PowerPoint Presentation</vt:lpstr>
      <vt:lpstr>How reliable is the Widal test in typhoid diagnosis? </vt:lpstr>
      <vt:lpstr>Treatment </vt:lpstr>
      <vt:lpstr>PowerPoint Presentation</vt:lpstr>
      <vt:lpstr>Prevention and Control </vt:lpstr>
      <vt:lpstr>Complications</vt:lpstr>
      <vt:lpstr>Paratyphoid Fever </vt:lpstr>
      <vt:lpstr>Treatment </vt:lpstr>
      <vt:lpstr>PowerPoint Presentation</vt:lpstr>
      <vt:lpstr>END 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COMMUNICABLE DISEASES</dc:title>
  <dc:creator>CAROLINE</dc:creator>
  <cp:lastModifiedBy>CAROLINE</cp:lastModifiedBy>
  <cp:revision>17</cp:revision>
  <dcterms:created xsi:type="dcterms:W3CDTF">2021-04-29T02:19:56Z</dcterms:created>
  <dcterms:modified xsi:type="dcterms:W3CDTF">2021-04-29T17:43:24Z</dcterms:modified>
</cp:coreProperties>
</file>